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/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457</TotalTime>
  <Words>215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28</cp:revision>
  <dcterms:created xsi:type="dcterms:W3CDTF">2023-09-07T08:15:46Z</dcterms:created>
  <dcterms:modified xsi:type="dcterms:W3CDTF">2023-09-07T17:23:26Z</dcterms:modified>
</cp:coreProperties>
</file>